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9" r:id="rId3"/>
    <p:sldId id="264" r:id="rId4"/>
    <p:sldId id="260" r:id="rId5"/>
    <p:sldId id="262" r:id="rId6"/>
    <p:sldId id="263" r:id="rId7"/>
    <p:sldId id="257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933-320E-9548-8A8B-CBC4109A258F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A8DE-EFDE-7C42-91B1-B6788536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0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933-320E-9548-8A8B-CBC4109A258F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A8DE-EFDE-7C42-91B1-B6788536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4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933-320E-9548-8A8B-CBC4109A258F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A8DE-EFDE-7C42-91B1-B6788536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1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933-320E-9548-8A8B-CBC4109A258F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A8DE-EFDE-7C42-91B1-B6788536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1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933-320E-9548-8A8B-CBC4109A258F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A8DE-EFDE-7C42-91B1-B6788536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2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933-320E-9548-8A8B-CBC4109A258F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A8DE-EFDE-7C42-91B1-B6788536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933-320E-9548-8A8B-CBC4109A258F}" type="datetimeFigureOut">
              <a:rPr lang="en-US" smtClean="0"/>
              <a:t>4/30/20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A8DE-EFDE-7C42-91B1-B6788536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933-320E-9548-8A8B-CBC4109A258F}" type="datetimeFigureOut">
              <a:rPr lang="en-US" smtClean="0"/>
              <a:t>4/30/20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A8DE-EFDE-7C42-91B1-B6788536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933-320E-9548-8A8B-CBC4109A258F}" type="datetimeFigureOut">
              <a:rPr lang="en-US" smtClean="0"/>
              <a:t>4/30/20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A8DE-EFDE-7C42-91B1-B6788536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3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933-320E-9548-8A8B-CBC4109A258F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A8DE-EFDE-7C42-91B1-B6788536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9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933-320E-9548-8A8B-CBC4109A258F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A8DE-EFDE-7C42-91B1-B6788536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B933-320E-9548-8A8B-CBC4109A258F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AA8DE-EFDE-7C42-91B1-B6788536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4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8301"/>
            <a:ext cx="9144000" cy="5812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4342" y="6203104"/>
            <a:ext cx="5673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Real Air Hangar Before Million Air Facility Was Built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0772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516"/>
            <a:ext cx="9144000" cy="5857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7251" y="6070226"/>
            <a:ext cx="2239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Main Hangar Space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7191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1025_1118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7300"/>
            <a:ext cx="9144000" cy="4333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7251" y="6070226"/>
            <a:ext cx="2239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Main Hangar Space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2804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8300"/>
            <a:ext cx="9144000" cy="58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8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874" y="6203104"/>
            <a:ext cx="134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Workroom</a:t>
            </a:r>
            <a:endParaRPr lang="en-US" sz="2000" b="1" dirty="0"/>
          </a:p>
        </p:txBody>
      </p:sp>
      <p:pic>
        <p:nvPicPr>
          <p:cNvPr id="4" name="Picture 3" descr="20191025_11205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1" y="363194"/>
            <a:ext cx="9011352" cy="587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9648" y="5733437"/>
            <a:ext cx="2265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Office/Ready Room</a:t>
            </a:r>
          </a:p>
          <a:p>
            <a:endParaRPr lang="en-US" sz="2000" b="1" dirty="0"/>
          </a:p>
        </p:txBody>
      </p:sp>
      <p:pic>
        <p:nvPicPr>
          <p:cNvPr id="2" name="Picture 1" descr="20191025_11452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70" y="996375"/>
            <a:ext cx="8987653" cy="467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4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3648" y="0"/>
            <a:ext cx="4697020" cy="6865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7100" y="42138"/>
            <a:ext cx="149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Shower Room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2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1025_11461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45528" y="818731"/>
            <a:ext cx="6507368" cy="517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87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5925</TotalTime>
  <Words>22</Words>
  <Application>Microsoft Macintosh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Hayes</dc:creator>
  <cp:lastModifiedBy>John Hayes</cp:lastModifiedBy>
  <cp:revision>6</cp:revision>
  <cp:lastPrinted>2020-05-01T02:56:00Z</cp:lastPrinted>
  <dcterms:created xsi:type="dcterms:W3CDTF">2013-01-19T21:41:29Z</dcterms:created>
  <dcterms:modified xsi:type="dcterms:W3CDTF">2020-05-01T02:57:04Z</dcterms:modified>
</cp:coreProperties>
</file>